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7" r:id="rId4"/>
    <p:sldId id="270" r:id="rId5"/>
    <p:sldId id="260" r:id="rId6"/>
    <p:sldId id="261" r:id="rId7"/>
    <p:sldId id="265" r:id="rId8"/>
    <p:sldId id="267" r:id="rId9"/>
    <p:sldId id="273" r:id="rId10"/>
    <p:sldId id="263" r:id="rId11"/>
    <p:sldId id="266" r:id="rId12"/>
    <p:sldId id="279" r:id="rId13"/>
    <p:sldId id="275" r:id="rId14"/>
    <p:sldId id="278" r:id="rId15"/>
    <p:sldId id="262" r:id="rId16"/>
    <p:sldId id="272" r:id="rId17"/>
    <p:sldId id="274" r:id="rId18"/>
    <p:sldId id="271" r:id="rId19"/>
    <p:sldId id="276" r:id="rId20"/>
    <p:sldId id="259" r:id="rId21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6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35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3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7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5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1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71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23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7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32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8671-7AD5-4CEF-8D3A-43358FE0217E}" type="datetimeFigureOut">
              <a:rPr lang="sv-SE" smtClean="0"/>
              <a:t>2025-08-06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1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1.jpeg"/><Relationship Id="rId4" Type="http://schemas.openxmlformats.org/officeDocument/2006/relationships/image" Target="../media/image6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/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SPRING/SUMMER 2026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00364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5525731" y="2984712"/>
            <a:ext cx="17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05561138 SWISS</a:t>
            </a:r>
          </a:p>
        </p:txBody>
      </p:sp>
      <p:pic>
        <p:nvPicPr>
          <p:cNvPr id="8" name="Bildobjekt 7" descr="En bild som visar klädsel, fotbeklädnader, sko, vit&#10;&#10;Automatiskt genererad beskrivning">
            <a:extLst>
              <a:ext uri="{FF2B5EF4-FFF2-40B4-BE49-F238E27FC236}">
                <a16:creationId xmlns:a16="http://schemas.microsoft.com/office/drawing/2014/main" id="{D178E498-9FF2-B54B-3047-E81AD068C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8499" r="2480" b="7444"/>
          <a:stretch/>
        </p:blipFill>
        <p:spPr>
          <a:xfrm>
            <a:off x="7858125" y="1106682"/>
            <a:ext cx="3666370" cy="2062696"/>
          </a:xfrm>
          <a:prstGeom prst="rect">
            <a:avLst/>
          </a:prstGeom>
        </p:spPr>
      </p:pic>
      <p:pic>
        <p:nvPicPr>
          <p:cNvPr id="12" name="Bildobjekt 11" descr="En bild som visar klädsel, fotbeklädnader, sko, Beige&#10;&#10;Automatiskt genererad beskrivning">
            <a:extLst>
              <a:ext uri="{FF2B5EF4-FFF2-40B4-BE49-F238E27FC236}">
                <a16:creationId xmlns:a16="http://schemas.microsoft.com/office/drawing/2014/main" id="{61976A2A-DE54-A333-CBE5-105A1E8E2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16107" r="3099" b="7890"/>
          <a:stretch/>
        </p:blipFill>
        <p:spPr>
          <a:xfrm>
            <a:off x="6839681" y="3987366"/>
            <a:ext cx="3504837" cy="2078704"/>
          </a:xfrm>
          <a:prstGeom prst="rect">
            <a:avLst/>
          </a:prstGeom>
        </p:spPr>
      </p:pic>
      <p:pic>
        <p:nvPicPr>
          <p:cNvPr id="10" name="Bildobjekt 9" descr="En bild som visar klädsel, fotbeklädnader, sko, Gåsko&#10;&#10;Automatiskt genererad beskrivning">
            <a:extLst>
              <a:ext uri="{FF2B5EF4-FFF2-40B4-BE49-F238E27FC236}">
                <a16:creationId xmlns:a16="http://schemas.microsoft.com/office/drawing/2014/main" id="{F959365C-C3A2-EA52-5CA8-6319477053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b="5495"/>
          <a:stretch/>
        </p:blipFill>
        <p:spPr>
          <a:xfrm>
            <a:off x="1821366" y="4130644"/>
            <a:ext cx="3666372" cy="2078703"/>
          </a:xfrm>
          <a:prstGeom prst="rect">
            <a:avLst/>
          </a:prstGeom>
        </p:spPr>
      </p:pic>
      <p:pic>
        <p:nvPicPr>
          <p:cNvPr id="4" name="Bildobjekt 3" descr="En bild som visar klädsel, fotbeklädnader, sko, Gåsko&#10;&#10;AI-genererat innehåll kan vara felaktigt.">
            <a:extLst>
              <a:ext uri="{FF2B5EF4-FFF2-40B4-BE49-F238E27FC236}">
                <a16:creationId xmlns:a16="http://schemas.microsoft.com/office/drawing/2014/main" id="{0FEF513A-EC13-3F72-6E4F-6AC32B109D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8046"/>
          <a:stretch>
            <a:fillRect/>
          </a:stretch>
        </p:blipFill>
        <p:spPr>
          <a:xfrm>
            <a:off x="789230" y="1476387"/>
            <a:ext cx="3666371" cy="2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9169540" y="3908754"/>
            <a:ext cx="20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05561141 LOXFORD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359478" y="3059668"/>
            <a:ext cx="21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05561135 MILLWALL</a:t>
            </a:r>
          </a:p>
        </p:txBody>
      </p:sp>
      <p:pic>
        <p:nvPicPr>
          <p:cNvPr id="8" name="Bildobjekt 7" descr="En bild som visar klädsel, fotbeklädnader, sko, Gåsko&#10;&#10;Automatiskt genererad beskrivning">
            <a:extLst>
              <a:ext uri="{FF2B5EF4-FFF2-40B4-BE49-F238E27FC236}">
                <a16:creationId xmlns:a16="http://schemas.microsoft.com/office/drawing/2014/main" id="{B2D78FAF-01AE-CC60-740A-528E41C1B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8648" b="7202"/>
          <a:stretch/>
        </p:blipFill>
        <p:spPr>
          <a:xfrm>
            <a:off x="6818540" y="4278086"/>
            <a:ext cx="3619500" cy="1937204"/>
          </a:xfrm>
          <a:prstGeom prst="rect">
            <a:avLst/>
          </a:prstGeom>
        </p:spPr>
      </p:pic>
      <p:pic>
        <p:nvPicPr>
          <p:cNvPr id="14" name="Bildobjekt 13" descr="En bild som visar klädsel, sko, fotbeklädnader, Gåsko&#10;&#10;Automatiskt genererad beskrivning">
            <a:extLst>
              <a:ext uri="{FF2B5EF4-FFF2-40B4-BE49-F238E27FC236}">
                <a16:creationId xmlns:a16="http://schemas.microsoft.com/office/drawing/2014/main" id="{A564C594-9487-375E-C4EC-B526BA0AAF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b="5972"/>
          <a:stretch/>
        </p:blipFill>
        <p:spPr>
          <a:xfrm>
            <a:off x="6882935" y="1476387"/>
            <a:ext cx="4342039" cy="2185528"/>
          </a:xfrm>
          <a:prstGeom prst="rect">
            <a:avLst/>
          </a:prstGeom>
        </p:spPr>
      </p:pic>
      <p:pic>
        <p:nvPicPr>
          <p:cNvPr id="5" name="Bildobjekt 4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3C8371C8-F4A0-E4D1-8849-A62BF3D35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5" y="453868"/>
            <a:ext cx="3715526" cy="253894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pic>
        <p:nvPicPr>
          <p:cNvPr id="10" name="Bildobjekt 9" descr="En bild som visar klädsel, fotbeklädnader, sko, Gåsko&#10;&#10;AI-genererat innehåll kan vara felaktigt.">
            <a:extLst>
              <a:ext uri="{FF2B5EF4-FFF2-40B4-BE49-F238E27FC236}">
                <a16:creationId xmlns:a16="http://schemas.microsoft.com/office/drawing/2014/main" id="{94709D8C-3A11-247A-794D-D2ACBBA40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6" y="3429000"/>
            <a:ext cx="3914754" cy="24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D9DF-8AC2-D4D9-52F7-AA3D8C3A7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3B3E570-9896-4423-48D3-C8C0D37C3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1CBE904-28F8-77B1-8FD8-1BFF4AFD597E}"/>
              </a:ext>
            </a:extLst>
          </p:cNvPr>
          <p:cNvSpPr txBox="1"/>
          <p:nvPr/>
        </p:nvSpPr>
        <p:spPr>
          <a:xfrm>
            <a:off x="4755656" y="3059668"/>
            <a:ext cx="244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03261158 BECKENHAM</a:t>
            </a:r>
          </a:p>
        </p:txBody>
      </p:sp>
      <p:pic>
        <p:nvPicPr>
          <p:cNvPr id="7" name="Bildobjekt 6" descr="En bild som visar fotbeklädnader, klädsel, sko, Gåsko&#10;&#10;AI-genererat innehåll kan vara felaktigt.">
            <a:extLst>
              <a:ext uri="{FF2B5EF4-FFF2-40B4-BE49-F238E27FC236}">
                <a16:creationId xmlns:a16="http://schemas.microsoft.com/office/drawing/2014/main" id="{FDBCCD0C-D250-F504-16D7-C53D507E2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8" y="1441263"/>
            <a:ext cx="3719003" cy="2690079"/>
          </a:xfrm>
          <a:prstGeom prst="rect">
            <a:avLst/>
          </a:prstGeom>
        </p:spPr>
      </p:pic>
      <p:pic>
        <p:nvPicPr>
          <p:cNvPr id="10" name="Bildobjekt 9" descr="En bild som visar sko, fotbeklädnader, klädsel, Gåsko&#10;&#10;AI-genererat innehåll kan vara felaktigt.">
            <a:extLst>
              <a:ext uri="{FF2B5EF4-FFF2-40B4-BE49-F238E27FC236}">
                <a16:creationId xmlns:a16="http://schemas.microsoft.com/office/drawing/2014/main" id="{532B75E8-DE21-4A71-2B09-C36288F89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8" y="1393170"/>
            <a:ext cx="3719003" cy="2654955"/>
          </a:xfrm>
          <a:prstGeom prst="rect">
            <a:avLst/>
          </a:prstGeom>
        </p:spPr>
      </p:pic>
      <p:pic>
        <p:nvPicPr>
          <p:cNvPr id="12" name="Bildobjekt 11" descr="En bild som visar sko, klädsel, Gåsko, gymnastikskor&#10;&#10;AI-genererat innehåll kan vara felaktigt.">
            <a:extLst>
              <a:ext uri="{FF2B5EF4-FFF2-40B4-BE49-F238E27FC236}">
                <a16:creationId xmlns:a16="http://schemas.microsoft.com/office/drawing/2014/main" id="{19C11143-D964-F458-37B9-628F05A9B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16" y="3898922"/>
            <a:ext cx="3808288" cy="25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7966427" y="5558328"/>
            <a:ext cx="215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05561134 FITZROVIA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2510808" y="2958534"/>
            <a:ext cx="20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05561140 FINSBURY</a:t>
            </a:r>
          </a:p>
        </p:txBody>
      </p:sp>
      <p:pic>
        <p:nvPicPr>
          <p:cNvPr id="13" name="Bildobjekt 12" descr="En bild som visar klädsel, sko, fotbeklädnader, Gåsko&#10;&#10;Automatiskt genererad beskrivning">
            <a:extLst>
              <a:ext uri="{FF2B5EF4-FFF2-40B4-BE49-F238E27FC236}">
                <a16:creationId xmlns:a16="http://schemas.microsoft.com/office/drawing/2014/main" id="{83E89738-CE4B-249B-203F-72721B1A8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5248" r="3819" b="2228"/>
          <a:stretch/>
        </p:blipFill>
        <p:spPr>
          <a:xfrm>
            <a:off x="500385" y="912341"/>
            <a:ext cx="3420835" cy="2046193"/>
          </a:xfrm>
          <a:prstGeom prst="rect">
            <a:avLst/>
          </a:prstGeom>
        </p:spPr>
      </p:pic>
      <p:pic>
        <p:nvPicPr>
          <p:cNvPr id="4" name="Bildobjekt 3" descr="En bild som visar sko, klädsel, Gåsko, gymnastiksko&#10;&#10;AI-genererat innehåll kan vara felaktigt.">
            <a:extLst>
              <a:ext uri="{FF2B5EF4-FFF2-40B4-BE49-F238E27FC236}">
                <a16:creationId xmlns:a16="http://schemas.microsoft.com/office/drawing/2014/main" id="{7C513B7C-AA77-B650-D290-6DCFC2595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b="3965"/>
          <a:stretch>
            <a:fillRect/>
          </a:stretch>
        </p:blipFill>
        <p:spPr>
          <a:xfrm>
            <a:off x="826332" y="3769128"/>
            <a:ext cx="4374318" cy="2518847"/>
          </a:xfrm>
          <a:prstGeom prst="rect">
            <a:avLst/>
          </a:prstGeom>
        </p:spPr>
      </p:pic>
      <p:pic>
        <p:nvPicPr>
          <p:cNvPr id="7" name="Bildobjekt 6" descr="En bild som visar klädsel, sko, fotbeklädnader, Gåsko&#10;&#10;AI-genererat innehåll kan vara felaktigt.">
            <a:extLst>
              <a:ext uri="{FF2B5EF4-FFF2-40B4-BE49-F238E27FC236}">
                <a16:creationId xmlns:a16="http://schemas.microsoft.com/office/drawing/2014/main" id="{8F8FB44B-6B1C-203A-64B3-77745B329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2734" r="1898" b="3424"/>
          <a:stretch>
            <a:fillRect/>
          </a:stretch>
        </p:blipFill>
        <p:spPr>
          <a:xfrm>
            <a:off x="6654007" y="2079076"/>
            <a:ext cx="4711661" cy="30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8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4871-4278-A7C5-175C-C05F7199C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1ABBC09-D9D9-5801-A4E6-DA01AC3BE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14D8B50-BA44-E476-1FD4-89CBE89077E0}"/>
              </a:ext>
            </a:extLst>
          </p:cNvPr>
          <p:cNvSpPr txBox="1"/>
          <p:nvPr/>
        </p:nvSpPr>
        <p:spPr>
          <a:xfrm>
            <a:off x="498197" y="3697920"/>
            <a:ext cx="218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03261160 HARVARD</a:t>
            </a:r>
          </a:p>
        </p:txBody>
      </p:sp>
      <p:pic>
        <p:nvPicPr>
          <p:cNvPr id="5" name="Bildobjekt 4" descr="En bild som visar sko, fotbeklädnader, klädsel, Gåsko&#10;&#10;AI-genererat innehåll kan vara felaktigt.">
            <a:extLst>
              <a:ext uri="{FF2B5EF4-FFF2-40B4-BE49-F238E27FC236}">
                <a16:creationId xmlns:a16="http://schemas.microsoft.com/office/drawing/2014/main" id="{BC32C3E9-2CA2-18CF-ABC3-8516BBA3A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3716"/>
          <a:stretch>
            <a:fillRect/>
          </a:stretch>
        </p:blipFill>
        <p:spPr>
          <a:xfrm>
            <a:off x="422947" y="1324589"/>
            <a:ext cx="3641441" cy="2203947"/>
          </a:xfrm>
          <a:prstGeom prst="rect">
            <a:avLst/>
          </a:prstGeom>
        </p:spPr>
      </p:pic>
      <p:pic>
        <p:nvPicPr>
          <p:cNvPr id="7" name="Bildobjekt 6" descr="En bild som visar fotbeklädnader, sko, klädsel, Gåsko&#10;&#10;AI-genererat innehåll kan vara felaktigt.">
            <a:extLst>
              <a:ext uri="{FF2B5EF4-FFF2-40B4-BE49-F238E27FC236}">
                <a16:creationId xmlns:a16="http://schemas.microsoft.com/office/drawing/2014/main" id="{CF4C64E8-8DB3-153E-8C14-C3BA63AE4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6420"/>
          <a:stretch>
            <a:fillRect/>
          </a:stretch>
        </p:blipFill>
        <p:spPr>
          <a:xfrm>
            <a:off x="2387771" y="4152978"/>
            <a:ext cx="3708229" cy="220394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333327B-6610-63A5-2217-0DCF965952F5}"/>
              </a:ext>
            </a:extLst>
          </p:cNvPr>
          <p:cNvSpPr txBox="1"/>
          <p:nvPr/>
        </p:nvSpPr>
        <p:spPr>
          <a:xfrm>
            <a:off x="4659620" y="4067252"/>
            <a:ext cx="217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03261162 STANFORD</a:t>
            </a:r>
          </a:p>
        </p:txBody>
      </p:sp>
      <p:pic>
        <p:nvPicPr>
          <p:cNvPr id="11" name="Bildobjekt 10" descr="En bild som visar fotbeklädnader, sko, klädsel, Gåsko&#10;&#10;AI-genererat innehåll kan vara felaktigt.">
            <a:extLst>
              <a:ext uri="{FF2B5EF4-FFF2-40B4-BE49-F238E27FC236}">
                <a16:creationId xmlns:a16="http://schemas.microsoft.com/office/drawing/2014/main" id="{D63F77D5-0128-83D9-1D0D-FE1D814BB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8158" r="2498" b="6160"/>
          <a:stretch>
            <a:fillRect/>
          </a:stretch>
        </p:blipFill>
        <p:spPr>
          <a:xfrm>
            <a:off x="7329654" y="1926241"/>
            <a:ext cx="4192699" cy="240560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55FD331-BA2D-2CE5-63FA-48D52660BFB5}"/>
              </a:ext>
            </a:extLst>
          </p:cNvPr>
          <p:cNvSpPr txBox="1"/>
          <p:nvPr/>
        </p:nvSpPr>
        <p:spPr>
          <a:xfrm>
            <a:off x="8393987" y="4654193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03261165 WEMBLEY</a:t>
            </a:r>
          </a:p>
        </p:txBody>
      </p:sp>
    </p:spTree>
    <p:extLst>
      <p:ext uri="{BB962C8B-B14F-4D97-AF65-F5344CB8AC3E}">
        <p14:creationId xmlns:p14="http://schemas.microsoft.com/office/powerpoint/2010/main" val="9653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241024" y="4642413"/>
            <a:ext cx="18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05562148 LEAVES</a:t>
            </a:r>
          </a:p>
        </p:txBody>
      </p:sp>
      <p:pic>
        <p:nvPicPr>
          <p:cNvPr id="19" name="Bildobjekt 18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1F83F90D-0B3F-D7AC-ABCB-0F532D94A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8" y="1854186"/>
            <a:ext cx="603426" cy="744647"/>
          </a:xfrm>
          <a:prstGeom prst="rect">
            <a:avLst/>
          </a:prstGeom>
        </p:spPr>
      </p:pic>
      <p:pic>
        <p:nvPicPr>
          <p:cNvPr id="8" name="Bildobjekt 7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D165FFF3-E21E-A131-B1B0-675A08CF0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2" b="2652"/>
          <a:stretch>
            <a:fillRect/>
          </a:stretch>
        </p:blipFill>
        <p:spPr>
          <a:xfrm>
            <a:off x="762420" y="1694491"/>
            <a:ext cx="3664706" cy="2011233"/>
          </a:xfrm>
          <a:prstGeom prst="rect">
            <a:avLst/>
          </a:prstGeom>
        </p:spPr>
      </p:pic>
      <p:pic>
        <p:nvPicPr>
          <p:cNvPr id="13" name="Bildobjekt 12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0D0F52C5-BEDE-A6F4-F23E-9FF7A1F7A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b="11565"/>
          <a:stretch>
            <a:fillRect/>
          </a:stretch>
        </p:blipFill>
        <p:spPr>
          <a:xfrm>
            <a:off x="4583945" y="4134882"/>
            <a:ext cx="3847948" cy="1961117"/>
          </a:xfrm>
          <a:prstGeom prst="rect">
            <a:avLst/>
          </a:prstGeom>
        </p:spPr>
      </p:pic>
      <p:pic>
        <p:nvPicPr>
          <p:cNvPr id="16" name="Bildobjekt 15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8CE635DD-42D6-AB7F-D8D6-0F84412B6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0" b="6470"/>
          <a:stretch>
            <a:fillRect/>
          </a:stretch>
        </p:blipFill>
        <p:spPr>
          <a:xfrm>
            <a:off x="7374770" y="1568134"/>
            <a:ext cx="3664705" cy="2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EC4B2C6-6A24-E8A1-63A2-59864A0C8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0" y="305780"/>
            <a:ext cx="3826764" cy="145115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FB383C9-74D6-18B5-C189-45D361D1A443}"/>
              </a:ext>
            </a:extLst>
          </p:cNvPr>
          <p:cNvSpPr txBox="1"/>
          <p:nvPr/>
        </p:nvSpPr>
        <p:spPr>
          <a:xfrm>
            <a:off x="1022034" y="2229501"/>
            <a:ext cx="20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06162110 HARROW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11FB27E-CB92-AB18-2090-19E8CBB4F612}"/>
              </a:ext>
            </a:extLst>
          </p:cNvPr>
          <p:cNvSpPr txBox="1"/>
          <p:nvPr/>
        </p:nvSpPr>
        <p:spPr>
          <a:xfrm>
            <a:off x="7234739" y="3442258"/>
            <a:ext cx="20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06162111 CROFTON</a:t>
            </a:r>
          </a:p>
        </p:txBody>
      </p:sp>
      <p:pic>
        <p:nvPicPr>
          <p:cNvPr id="15" name="Bildobjekt 14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F780CFF1-4269-B84B-6A32-D712DA2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8" y="1854186"/>
            <a:ext cx="603426" cy="744647"/>
          </a:xfrm>
          <a:prstGeom prst="rect">
            <a:avLst/>
          </a:prstGeom>
        </p:spPr>
      </p:pic>
      <p:pic>
        <p:nvPicPr>
          <p:cNvPr id="7" name="Bildobjekt 6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AF8AEEFA-F934-35A7-4066-FAB27839D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2" b="8969"/>
          <a:stretch>
            <a:fillRect/>
          </a:stretch>
        </p:blipFill>
        <p:spPr>
          <a:xfrm>
            <a:off x="7050079" y="4253303"/>
            <a:ext cx="3524533" cy="1824937"/>
          </a:xfrm>
          <a:prstGeom prst="rect">
            <a:avLst/>
          </a:prstGeom>
        </p:spPr>
      </p:pic>
      <p:pic>
        <p:nvPicPr>
          <p:cNvPr id="5" name="Bildobjekt 4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08DCE341-FA70-AA01-A445-F2A66DEAD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 b="6423"/>
          <a:stretch>
            <a:fillRect/>
          </a:stretch>
        </p:blipFill>
        <p:spPr>
          <a:xfrm>
            <a:off x="604869" y="2883017"/>
            <a:ext cx="4410332" cy="2444679"/>
          </a:xfrm>
          <a:prstGeom prst="rect">
            <a:avLst/>
          </a:prstGeom>
        </p:spPr>
      </p:pic>
      <p:pic>
        <p:nvPicPr>
          <p:cNvPr id="8" name="Bildobjekt 7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83048DD7-8B0C-8361-4019-AA2F17FC43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14024"/>
          <a:stretch>
            <a:fillRect/>
          </a:stretch>
        </p:blipFill>
        <p:spPr>
          <a:xfrm>
            <a:off x="7514942" y="1504840"/>
            <a:ext cx="3655024" cy="17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83BA349-87D0-05DC-F61C-FBA5D3B15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0" y="305780"/>
            <a:ext cx="3826764" cy="1451153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CA2FBA9E-B2AD-31F2-C873-E8B5B751F714}"/>
              </a:ext>
            </a:extLst>
          </p:cNvPr>
          <p:cNvSpPr txBox="1"/>
          <p:nvPr/>
        </p:nvSpPr>
        <p:spPr>
          <a:xfrm>
            <a:off x="2035407" y="5800072"/>
            <a:ext cx="18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06162109 ANITA</a:t>
            </a:r>
          </a:p>
        </p:txBody>
      </p:sp>
      <p:pic>
        <p:nvPicPr>
          <p:cNvPr id="14" name="Bildobjekt 13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18117268-CCDD-B3BF-9D4F-3F9F045CB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8" y="1837858"/>
            <a:ext cx="603426" cy="744647"/>
          </a:xfrm>
          <a:prstGeom prst="rect">
            <a:avLst/>
          </a:prstGeom>
        </p:spPr>
      </p:pic>
      <p:pic>
        <p:nvPicPr>
          <p:cNvPr id="5" name="Bildobjekt 4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D7EA9C51-CA5C-8B3A-86CC-4E3E866F3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b="9202"/>
          <a:stretch>
            <a:fillRect/>
          </a:stretch>
        </p:blipFill>
        <p:spPr>
          <a:xfrm>
            <a:off x="890089" y="2990724"/>
            <a:ext cx="4865732" cy="2569544"/>
          </a:xfrm>
          <a:prstGeom prst="rect">
            <a:avLst/>
          </a:prstGeom>
        </p:spPr>
      </p:pic>
      <p:pic>
        <p:nvPicPr>
          <p:cNvPr id="7" name="Bildobjekt 6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EDE11E8F-BAD5-F546-1D1B-D91E44B43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 b="9752"/>
          <a:stretch>
            <a:fillRect/>
          </a:stretch>
        </p:blipFill>
        <p:spPr>
          <a:xfrm>
            <a:off x="8209051" y="1306423"/>
            <a:ext cx="3465817" cy="1807515"/>
          </a:xfrm>
          <a:prstGeom prst="rect">
            <a:avLst/>
          </a:prstGeom>
        </p:spPr>
      </p:pic>
      <p:pic>
        <p:nvPicPr>
          <p:cNvPr id="10" name="Bildobjekt 9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6B60D8D8-88F8-EE4A-4551-11C9D6B2F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 b="11003"/>
          <a:stretch>
            <a:fillRect/>
          </a:stretch>
        </p:blipFill>
        <p:spPr>
          <a:xfrm>
            <a:off x="6842588" y="4106104"/>
            <a:ext cx="3465817" cy="1693968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BD061CA-46DB-4F65-FC72-4DF8C8AE9C11}"/>
              </a:ext>
            </a:extLst>
          </p:cNvPr>
          <p:cNvSpPr txBox="1"/>
          <p:nvPr/>
        </p:nvSpPr>
        <p:spPr>
          <a:xfrm>
            <a:off x="8701622" y="3559397"/>
            <a:ext cx="260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06162112 SOMERSTOWN</a:t>
            </a:r>
          </a:p>
        </p:txBody>
      </p:sp>
    </p:spTree>
    <p:extLst>
      <p:ext uri="{BB962C8B-B14F-4D97-AF65-F5344CB8AC3E}">
        <p14:creationId xmlns:p14="http://schemas.microsoft.com/office/powerpoint/2010/main" val="2201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0" y="305780"/>
            <a:ext cx="3826764" cy="1451153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4987690" y="371510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06162108 SHIRLEY</a:t>
            </a:r>
          </a:p>
        </p:txBody>
      </p:sp>
      <p:pic>
        <p:nvPicPr>
          <p:cNvPr id="19" name="Bildobjekt 18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7E324D58-B9D3-C259-FB91-4B9CCB01D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8" y="1854186"/>
            <a:ext cx="603426" cy="744647"/>
          </a:xfrm>
          <a:prstGeom prst="rect">
            <a:avLst/>
          </a:prstGeom>
        </p:spPr>
      </p:pic>
      <p:pic>
        <p:nvPicPr>
          <p:cNvPr id="5" name="Bildobjekt 4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E8BB821D-CCEA-2BBB-82BB-0A3881868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b="10509"/>
          <a:stretch>
            <a:fillRect/>
          </a:stretch>
        </p:blipFill>
        <p:spPr>
          <a:xfrm>
            <a:off x="989301" y="4188185"/>
            <a:ext cx="3518554" cy="1785633"/>
          </a:xfrm>
          <a:prstGeom prst="rect">
            <a:avLst/>
          </a:prstGeom>
        </p:spPr>
      </p:pic>
      <p:pic>
        <p:nvPicPr>
          <p:cNvPr id="7" name="Bildobjekt 6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2CFF7A2D-8D89-3598-DFCE-3FEEDABBB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 b="15149"/>
          <a:stretch>
            <a:fillRect/>
          </a:stretch>
        </p:blipFill>
        <p:spPr>
          <a:xfrm>
            <a:off x="7476209" y="2076295"/>
            <a:ext cx="3496591" cy="1580234"/>
          </a:xfrm>
          <a:prstGeom prst="rect">
            <a:avLst/>
          </a:prstGeom>
        </p:spPr>
      </p:pic>
      <p:pic>
        <p:nvPicPr>
          <p:cNvPr id="10" name="Bildobjekt 9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3858248A-7BE2-18F0-5ECB-3DE9C8E3B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 b="14551"/>
          <a:stretch>
            <a:fillRect/>
          </a:stretch>
        </p:blipFill>
        <p:spPr>
          <a:xfrm>
            <a:off x="880698" y="2002460"/>
            <a:ext cx="3627157" cy="1691315"/>
          </a:xfrm>
          <a:prstGeom prst="rect">
            <a:avLst/>
          </a:prstGeom>
        </p:spPr>
      </p:pic>
      <p:pic>
        <p:nvPicPr>
          <p:cNvPr id="15" name="Bildobjekt 14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A9224921-9854-1E46-7ED7-0C9858204C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6386"/>
          <a:stretch>
            <a:fillRect/>
          </a:stretch>
        </p:blipFill>
        <p:spPr>
          <a:xfrm>
            <a:off x="7476209" y="4369675"/>
            <a:ext cx="3726490" cy="17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fotbeklädnader, klädsel, sko, Gåsko&#10;&#10;Automatiskt genererad beskrivning">
            <a:extLst>
              <a:ext uri="{FF2B5EF4-FFF2-40B4-BE49-F238E27FC236}">
                <a16:creationId xmlns:a16="http://schemas.microsoft.com/office/drawing/2014/main" id="{7164305C-AE01-FC53-9962-54EC7040C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5024" r="4463" b="5533"/>
          <a:stretch/>
        </p:blipFill>
        <p:spPr>
          <a:xfrm>
            <a:off x="462065" y="1383600"/>
            <a:ext cx="3380375" cy="2045400"/>
          </a:xfrm>
          <a:prstGeom prst="rect">
            <a:avLst/>
          </a:prstGeom>
        </p:spPr>
      </p:pic>
      <p:pic>
        <p:nvPicPr>
          <p:cNvPr id="6" name="Bildobjekt 5" descr="En bild som visar fotbeklädnader, klädsel, sko, Gåsko&#10;&#10;Automatiskt genererad beskrivning">
            <a:extLst>
              <a:ext uri="{FF2B5EF4-FFF2-40B4-BE49-F238E27FC236}">
                <a16:creationId xmlns:a16="http://schemas.microsoft.com/office/drawing/2014/main" id="{69383855-5668-1B8C-2D6E-95B01BE7E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17325" r="3224" b="4837"/>
          <a:stretch/>
        </p:blipFill>
        <p:spPr>
          <a:xfrm>
            <a:off x="982909" y="3980501"/>
            <a:ext cx="3627192" cy="21843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FDC044C-BA36-E5C3-4CB5-6B84FE35C76A}"/>
              </a:ext>
            </a:extLst>
          </p:cNvPr>
          <p:cNvSpPr txBox="1"/>
          <p:nvPr/>
        </p:nvSpPr>
        <p:spPr>
          <a:xfrm>
            <a:off x="3630254" y="3853836"/>
            <a:ext cx="17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08562111 PETTS</a:t>
            </a:r>
          </a:p>
        </p:txBody>
      </p:sp>
      <p:pic>
        <p:nvPicPr>
          <p:cNvPr id="11" name="Bildobjekt 10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0444573B-215D-A801-E32B-9D1665BDA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8" y="1854186"/>
            <a:ext cx="603426" cy="744647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278F7EF-3697-9044-702A-CD3A74CDF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0" y="305780"/>
            <a:ext cx="3826764" cy="1451153"/>
          </a:xfrm>
          <a:prstGeom prst="rect">
            <a:avLst/>
          </a:prstGeom>
        </p:spPr>
      </p:pic>
      <p:pic>
        <p:nvPicPr>
          <p:cNvPr id="5" name="Bildobjekt 4" descr="En bild som visar fotbeklädnader, sko, Gåsko, klädsel&#10;&#10;AI-genererat innehåll kan vara felaktigt.">
            <a:extLst>
              <a:ext uri="{FF2B5EF4-FFF2-40B4-BE49-F238E27FC236}">
                <a16:creationId xmlns:a16="http://schemas.microsoft.com/office/drawing/2014/main" id="{1B7504C5-3C36-ED61-73CE-282730AD6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6927"/>
          <a:stretch>
            <a:fillRect/>
          </a:stretch>
        </p:blipFill>
        <p:spPr>
          <a:xfrm>
            <a:off x="8181311" y="1185158"/>
            <a:ext cx="3647739" cy="2120529"/>
          </a:xfrm>
          <a:prstGeom prst="rect">
            <a:avLst/>
          </a:prstGeom>
        </p:spPr>
      </p:pic>
      <p:pic>
        <p:nvPicPr>
          <p:cNvPr id="10" name="Bildobjekt 9" descr="En bild som visar sko, fotbeklädnader, Gåsko, gymnastiksko&#10;&#10;AI-genererat innehåll kan vara felaktigt.">
            <a:extLst>
              <a:ext uri="{FF2B5EF4-FFF2-40B4-BE49-F238E27FC236}">
                <a16:creationId xmlns:a16="http://schemas.microsoft.com/office/drawing/2014/main" id="{CA14BD51-8142-9FC7-F9E0-59CED5E16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/>
          <a:stretch>
            <a:fillRect/>
          </a:stretch>
        </p:blipFill>
        <p:spPr>
          <a:xfrm>
            <a:off x="6642960" y="4006859"/>
            <a:ext cx="3747034" cy="225280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93AD354-F9F5-06EF-B8FE-8DF01C3B20EE}"/>
              </a:ext>
            </a:extLst>
          </p:cNvPr>
          <p:cNvSpPr txBox="1"/>
          <p:nvPr/>
        </p:nvSpPr>
        <p:spPr>
          <a:xfrm>
            <a:off x="6720941" y="3305687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08562112 PETTSY</a:t>
            </a:r>
          </a:p>
        </p:txBody>
      </p:sp>
    </p:spTree>
    <p:extLst>
      <p:ext uri="{BB962C8B-B14F-4D97-AF65-F5344CB8AC3E}">
        <p14:creationId xmlns:p14="http://schemas.microsoft.com/office/powerpoint/2010/main" val="55255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54" y="217064"/>
            <a:ext cx="3274145" cy="124159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332594" y="5134685"/>
            <a:ext cx="193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03262142 HESTON</a:t>
            </a:r>
          </a:p>
        </p:txBody>
      </p:sp>
      <p:pic>
        <p:nvPicPr>
          <p:cNvPr id="14" name="Bildobjekt 13" descr="En bild som visar fotbeklädnader, klädsel, sko, Gåsko&#10;&#10;Automatiskt genererad beskrivning">
            <a:extLst>
              <a:ext uri="{FF2B5EF4-FFF2-40B4-BE49-F238E27FC236}">
                <a16:creationId xmlns:a16="http://schemas.microsoft.com/office/drawing/2014/main" id="{70EA8860-8322-B0C5-C24C-A76767A57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38" y="3232098"/>
            <a:ext cx="3279748" cy="1738994"/>
          </a:xfrm>
          <a:prstGeom prst="rect">
            <a:avLst/>
          </a:prstGeom>
        </p:spPr>
      </p:pic>
      <p:pic>
        <p:nvPicPr>
          <p:cNvPr id="16" name="Bildobjekt 15" descr="En bild som visar klädsel, fotbeklädnader, sko, Gåsko&#10;&#10;Automatiskt genererad beskrivning">
            <a:extLst>
              <a:ext uri="{FF2B5EF4-FFF2-40B4-BE49-F238E27FC236}">
                <a16:creationId xmlns:a16="http://schemas.microsoft.com/office/drawing/2014/main" id="{A4F43542-644D-5E4E-B45E-A94E4DDC6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955" y="4204146"/>
            <a:ext cx="3135965" cy="1745314"/>
          </a:xfrm>
          <a:prstGeom prst="rect">
            <a:avLst/>
          </a:prstGeom>
        </p:spPr>
      </p:pic>
      <p:pic>
        <p:nvPicPr>
          <p:cNvPr id="6" name="Bildobjekt 5" descr="En bild som visar klädsel, fotbeklädnader, sko, Utomhussko&#10;&#10;Automatiskt genererad beskrivning">
            <a:extLst>
              <a:ext uri="{FF2B5EF4-FFF2-40B4-BE49-F238E27FC236}">
                <a16:creationId xmlns:a16="http://schemas.microsoft.com/office/drawing/2014/main" id="{56F06424-0D15-1F0D-EB1F-902BA45519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6001"/>
          <a:stretch/>
        </p:blipFill>
        <p:spPr>
          <a:xfrm>
            <a:off x="763225" y="1092406"/>
            <a:ext cx="3163529" cy="1738995"/>
          </a:xfrm>
          <a:prstGeom prst="rect">
            <a:avLst/>
          </a:prstGeom>
        </p:spPr>
      </p:pic>
      <p:pic>
        <p:nvPicPr>
          <p:cNvPr id="10" name="Bildobjekt 9" descr="En bild som visar klädsel, fotbeklädnader, sko, Utomhussko&#10;&#10;Automatiskt genererad beskrivning">
            <a:extLst>
              <a:ext uri="{FF2B5EF4-FFF2-40B4-BE49-F238E27FC236}">
                <a16:creationId xmlns:a16="http://schemas.microsoft.com/office/drawing/2014/main" id="{F27E897C-E5C3-E535-730A-8E03AEDDF2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6001"/>
          <a:stretch/>
        </p:blipFill>
        <p:spPr>
          <a:xfrm>
            <a:off x="7656819" y="984688"/>
            <a:ext cx="3163532" cy="173899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1588D372-CCA6-863A-1910-7575A06BC046}"/>
              </a:ext>
            </a:extLst>
          </p:cNvPr>
          <p:cNvSpPr txBox="1"/>
          <p:nvPr/>
        </p:nvSpPr>
        <p:spPr>
          <a:xfrm>
            <a:off x="8157095" y="2862766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03262143 HESTON MAN </a:t>
            </a:r>
          </a:p>
        </p:txBody>
      </p:sp>
      <p:pic>
        <p:nvPicPr>
          <p:cNvPr id="13" name="Bildobjekt 12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68D1E045-C177-F88A-CB09-C58307D24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8" y="1854186"/>
            <a:ext cx="603426" cy="7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54" y="217064"/>
            <a:ext cx="3274145" cy="1241594"/>
          </a:xfrm>
          <a:prstGeom prst="rect">
            <a:avLst/>
          </a:prstGeom>
        </p:spPr>
      </p:pic>
      <p:pic>
        <p:nvPicPr>
          <p:cNvPr id="4" name="Bildobjekt 3" descr="En bild som visar gymnastiksko, sko, Gåsko, klädsel&#10;&#10;AI-genererat innehåll kan vara felaktigt.">
            <a:extLst>
              <a:ext uri="{FF2B5EF4-FFF2-40B4-BE49-F238E27FC236}">
                <a16:creationId xmlns:a16="http://schemas.microsoft.com/office/drawing/2014/main" id="{C2DA5FB6-1924-FFD4-E2A7-9AE747186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>
            <a:fillRect/>
          </a:stretch>
        </p:blipFill>
        <p:spPr>
          <a:xfrm>
            <a:off x="577493" y="1427365"/>
            <a:ext cx="4807479" cy="2897722"/>
          </a:xfrm>
          <a:prstGeom prst="rect">
            <a:avLst/>
          </a:prstGeom>
        </p:spPr>
      </p:pic>
      <p:pic>
        <p:nvPicPr>
          <p:cNvPr id="7" name="Bildobjekt 6" descr="En bild som visar klädsel, gymnastiksko, sko, gymnastikskor&#10;&#10;AI-genererat innehåll kan vara felaktigt.">
            <a:extLst>
              <a:ext uri="{FF2B5EF4-FFF2-40B4-BE49-F238E27FC236}">
                <a16:creationId xmlns:a16="http://schemas.microsoft.com/office/drawing/2014/main" id="{B71C0AEE-E4CD-0800-336B-2D0E3D7A0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b="5372"/>
          <a:stretch>
            <a:fillRect/>
          </a:stretch>
        </p:blipFill>
        <p:spPr>
          <a:xfrm>
            <a:off x="6368052" y="2969435"/>
            <a:ext cx="4383525" cy="289772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96853B6-65A7-83B3-C16B-AD39BE3740E9}"/>
              </a:ext>
            </a:extLst>
          </p:cNvPr>
          <p:cNvSpPr txBox="1"/>
          <p:nvPr/>
        </p:nvSpPr>
        <p:spPr>
          <a:xfrm>
            <a:off x="996593" y="4418297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05561142 GILES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40120D3-7B66-65ED-50F5-5C598601B89D}"/>
              </a:ext>
            </a:extLst>
          </p:cNvPr>
          <p:cNvSpPr txBox="1"/>
          <p:nvPr/>
        </p:nvSpPr>
        <p:spPr>
          <a:xfrm>
            <a:off x="7972746" y="2506894"/>
            <a:ext cx="19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05561143 STRAUD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8CE9608-4A80-43AC-A1A6-35A69C216C06}"/>
              </a:ext>
            </a:extLst>
          </p:cNvPr>
          <p:cNvSpPr txBox="1"/>
          <p:nvPr/>
        </p:nvSpPr>
        <p:spPr>
          <a:xfrm>
            <a:off x="5563826" y="1910993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HERR</a:t>
            </a:r>
          </a:p>
        </p:txBody>
      </p:sp>
    </p:spTree>
    <p:extLst>
      <p:ext uri="{BB962C8B-B14F-4D97-AF65-F5344CB8AC3E}">
        <p14:creationId xmlns:p14="http://schemas.microsoft.com/office/powerpoint/2010/main" val="241742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A1C4AC9-EB0F-246F-5060-11E334576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0" y="305780"/>
            <a:ext cx="3826764" cy="1451153"/>
          </a:xfrm>
          <a:prstGeom prst="rect">
            <a:avLst/>
          </a:prstGeom>
        </p:spPr>
      </p:pic>
      <p:pic>
        <p:nvPicPr>
          <p:cNvPr id="3" name="Bildobjekt 2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20DE065A-0354-B720-AC68-92E885304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53" y="1933701"/>
            <a:ext cx="603426" cy="744647"/>
          </a:xfrm>
          <a:prstGeom prst="rect">
            <a:avLst/>
          </a:prstGeom>
        </p:spPr>
      </p:pic>
      <p:pic>
        <p:nvPicPr>
          <p:cNvPr id="4" name="Bildobjekt 3" descr="En bild som visar klädsel, fotbeklädnader, sko, Gåsko&#10;&#10;Automatiskt genererad beskrivning">
            <a:extLst>
              <a:ext uri="{FF2B5EF4-FFF2-40B4-BE49-F238E27FC236}">
                <a16:creationId xmlns:a16="http://schemas.microsoft.com/office/drawing/2014/main" id="{814C7043-879A-62BD-3474-26E5F6BEB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6110" r="4118" b="6314"/>
          <a:stretch/>
        </p:blipFill>
        <p:spPr>
          <a:xfrm>
            <a:off x="422904" y="512486"/>
            <a:ext cx="2956797" cy="1793538"/>
          </a:xfrm>
          <a:prstGeom prst="rect">
            <a:avLst/>
          </a:prstGeom>
        </p:spPr>
      </p:pic>
      <p:pic>
        <p:nvPicPr>
          <p:cNvPr id="5" name="Bildobjekt 4" descr="En bild som visar klädsel, fotbeklädnader, sko, Gåsko&#10;&#10;Automatiskt genererad beskrivning">
            <a:extLst>
              <a:ext uri="{FF2B5EF4-FFF2-40B4-BE49-F238E27FC236}">
                <a16:creationId xmlns:a16="http://schemas.microsoft.com/office/drawing/2014/main" id="{3E84B153-F3F1-C33F-4316-13F832F240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328" y="2678348"/>
            <a:ext cx="2956796" cy="168097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8A4C604-719C-5744-CFE9-D88B65E65F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04" y="4551976"/>
            <a:ext cx="3118318" cy="168882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F7D7B62-6B07-AEB1-BCAA-9FA1B23CF6D5}"/>
              </a:ext>
            </a:extLst>
          </p:cNvPr>
          <p:cNvSpPr txBox="1"/>
          <p:nvPr/>
        </p:nvSpPr>
        <p:spPr>
          <a:xfrm>
            <a:off x="422904" y="311199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03262141 HILLS</a:t>
            </a:r>
          </a:p>
        </p:txBody>
      </p:sp>
      <p:pic>
        <p:nvPicPr>
          <p:cNvPr id="9" name="Bildobjekt 8" descr="En bild som visar fotbeklädnader, klädsel, sko, Loafer&#10;&#10;AI-genererat innehåll kan vara felaktigt.">
            <a:extLst>
              <a:ext uri="{FF2B5EF4-FFF2-40B4-BE49-F238E27FC236}">
                <a16:creationId xmlns:a16="http://schemas.microsoft.com/office/drawing/2014/main" id="{153CBBEC-8E19-E3E4-711F-1AE0502145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6219"/>
          <a:stretch>
            <a:fillRect/>
          </a:stretch>
        </p:blipFill>
        <p:spPr>
          <a:xfrm>
            <a:off x="8353096" y="919035"/>
            <a:ext cx="3200984" cy="1759313"/>
          </a:xfrm>
          <a:prstGeom prst="rect">
            <a:avLst/>
          </a:prstGeom>
        </p:spPr>
      </p:pic>
      <p:pic>
        <p:nvPicPr>
          <p:cNvPr id="11" name="Bildobjekt 10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D8C32AAD-CA8D-E423-5DF3-559377A955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0" b="6393"/>
          <a:stretch>
            <a:fillRect/>
          </a:stretch>
        </p:blipFill>
        <p:spPr>
          <a:xfrm>
            <a:off x="8116790" y="4678829"/>
            <a:ext cx="3200984" cy="1801273"/>
          </a:xfrm>
          <a:prstGeom prst="rect">
            <a:avLst/>
          </a:prstGeom>
        </p:spPr>
      </p:pic>
      <p:pic>
        <p:nvPicPr>
          <p:cNvPr id="13" name="Bildobjekt 12" descr="En bild som visar klädsel, fotbeklädnader, sko, skor&#10;&#10;AI-genererat innehåll kan vara felaktigt.">
            <a:extLst>
              <a:ext uri="{FF2B5EF4-FFF2-40B4-BE49-F238E27FC236}">
                <a16:creationId xmlns:a16="http://schemas.microsoft.com/office/drawing/2014/main" id="{0849F3F3-FEE4-AA58-7AE5-7D6F8E0BE3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7176"/>
          <a:stretch>
            <a:fillRect/>
          </a:stretch>
        </p:blipFill>
        <p:spPr>
          <a:xfrm>
            <a:off x="6220423" y="2678348"/>
            <a:ext cx="3166344" cy="168097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04B98C08-41D1-0CDD-F2DD-6736056D00EB}"/>
              </a:ext>
            </a:extLst>
          </p:cNvPr>
          <p:cNvSpPr txBox="1"/>
          <p:nvPr/>
        </p:nvSpPr>
        <p:spPr>
          <a:xfrm>
            <a:off x="9462451" y="3111994"/>
            <a:ext cx="215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03262140 HUMULUS</a:t>
            </a:r>
          </a:p>
        </p:txBody>
      </p:sp>
    </p:spTree>
    <p:extLst>
      <p:ext uri="{BB962C8B-B14F-4D97-AF65-F5344CB8AC3E}">
        <p14:creationId xmlns:p14="http://schemas.microsoft.com/office/powerpoint/2010/main" val="100138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1506923" y="5109222"/>
            <a:ext cx="204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05561132 CARLTON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0" y="305780"/>
            <a:ext cx="3826764" cy="1451153"/>
          </a:xfrm>
          <a:prstGeom prst="rect">
            <a:avLst/>
          </a:prstGeom>
        </p:spPr>
      </p:pic>
      <p:pic>
        <p:nvPicPr>
          <p:cNvPr id="11" name="Bildobjekt 10" descr="En bild som visar sko, Gåsko, gymnastiksko, klädsel&#10;&#10;AI-genererat innehåll kan vara felaktigt.">
            <a:extLst>
              <a:ext uri="{FF2B5EF4-FFF2-40B4-BE49-F238E27FC236}">
                <a16:creationId xmlns:a16="http://schemas.microsoft.com/office/drawing/2014/main" id="{0A345BA1-37C4-0890-0327-BC4DF5B9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337" b="9111"/>
          <a:stretch>
            <a:fillRect/>
          </a:stretch>
        </p:blipFill>
        <p:spPr>
          <a:xfrm>
            <a:off x="770313" y="1939351"/>
            <a:ext cx="4499956" cy="2762274"/>
          </a:xfrm>
          <a:prstGeom prst="rect">
            <a:avLst/>
          </a:prstGeom>
        </p:spPr>
      </p:pic>
      <p:pic>
        <p:nvPicPr>
          <p:cNvPr id="4" name="Bildobjekt 3" descr="En bild som visar klädsel, sko, gymnastiksko, Gåsko&#10;&#10;AI-genererat innehåll kan vara felaktigt.">
            <a:extLst>
              <a:ext uri="{FF2B5EF4-FFF2-40B4-BE49-F238E27FC236}">
                <a16:creationId xmlns:a16="http://schemas.microsoft.com/office/drawing/2014/main" id="{C07BB12A-166A-8D0C-A902-5907C45F1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7" b="7923"/>
          <a:stretch>
            <a:fillRect/>
          </a:stretch>
        </p:blipFill>
        <p:spPr>
          <a:xfrm>
            <a:off x="6610748" y="2418350"/>
            <a:ext cx="4411928" cy="252818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9604115-8DAD-B3E2-F224-8EA003095FB0}"/>
              </a:ext>
            </a:extLst>
          </p:cNvPr>
          <p:cNvSpPr txBox="1"/>
          <p:nvPr/>
        </p:nvSpPr>
        <p:spPr>
          <a:xfrm>
            <a:off x="8050549" y="510922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05561139 HANIN</a:t>
            </a:r>
          </a:p>
        </p:txBody>
      </p:sp>
    </p:spTree>
    <p:extLst>
      <p:ext uri="{BB962C8B-B14F-4D97-AF65-F5344CB8AC3E}">
        <p14:creationId xmlns:p14="http://schemas.microsoft.com/office/powerpoint/2010/main" val="20125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7" y="282379"/>
            <a:ext cx="3274145" cy="124159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031453" y="2412493"/>
            <a:ext cx="243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05561128 BRIMSDOWN</a:t>
            </a:r>
          </a:p>
        </p:txBody>
      </p:sp>
      <p:pic>
        <p:nvPicPr>
          <p:cNvPr id="3" name="Bildobjekt 2" descr="En bild som visar klädsel, fotbeklädnader, sko, Loafer&#10;&#10;Automatiskt genererad beskrivning">
            <a:extLst>
              <a:ext uri="{FF2B5EF4-FFF2-40B4-BE49-F238E27FC236}">
                <a16:creationId xmlns:a16="http://schemas.microsoft.com/office/drawing/2014/main" id="{190F702F-9BA5-BDE8-3E70-EA2C9B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3" b="9707"/>
          <a:stretch/>
        </p:blipFill>
        <p:spPr>
          <a:xfrm>
            <a:off x="613904" y="997808"/>
            <a:ext cx="3274145" cy="1870941"/>
          </a:xfrm>
          <a:prstGeom prst="rect">
            <a:avLst/>
          </a:prstGeom>
        </p:spPr>
      </p:pic>
      <p:pic>
        <p:nvPicPr>
          <p:cNvPr id="5" name="Bildobjekt 4" descr="En bild som visar klädsel, fotbeklädnader, sko, Loafer&#10;&#10;Automatiskt genererad beskrivning">
            <a:extLst>
              <a:ext uri="{FF2B5EF4-FFF2-40B4-BE49-F238E27FC236}">
                <a16:creationId xmlns:a16="http://schemas.microsoft.com/office/drawing/2014/main" id="{BF260B40-5333-D92D-0759-715888EC9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54" y="3209485"/>
            <a:ext cx="3910238" cy="263723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375D2DD-CDEA-8C9A-5CB8-BE6D1560E001}"/>
              </a:ext>
            </a:extLst>
          </p:cNvPr>
          <p:cNvSpPr txBox="1"/>
          <p:nvPr/>
        </p:nvSpPr>
        <p:spPr>
          <a:xfrm>
            <a:off x="3210502" y="3265714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05561129 UXBRIDGE</a:t>
            </a:r>
          </a:p>
        </p:txBody>
      </p:sp>
      <p:pic>
        <p:nvPicPr>
          <p:cNvPr id="7" name="Bildobjekt 6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27462A15-3764-4475-A220-20C14981A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09" y="2781825"/>
            <a:ext cx="4266065" cy="3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687457" y="4727880"/>
            <a:ext cx="22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05561130 BELVEDERE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pic>
        <p:nvPicPr>
          <p:cNvPr id="4" name="Bildobjekt 3" descr="En bild som visar klädsel, fotbeklädnader, sko, Beige&#10;&#10;AI-genererat innehåll kan vara felaktigt.">
            <a:extLst>
              <a:ext uri="{FF2B5EF4-FFF2-40B4-BE49-F238E27FC236}">
                <a16:creationId xmlns:a16="http://schemas.microsoft.com/office/drawing/2014/main" id="{E3DA401C-177C-EC28-A426-858DD2D0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3" y="1534576"/>
            <a:ext cx="4122660" cy="2936250"/>
          </a:xfrm>
          <a:prstGeom prst="rect">
            <a:avLst/>
          </a:prstGeom>
        </p:spPr>
      </p:pic>
      <p:pic>
        <p:nvPicPr>
          <p:cNvPr id="9" name="Bildobjekt 8" descr="En bild som visar klädsel, sko, gymnastiksko, Gåsko&#10;&#10;AI-genererat innehåll kan vara felaktigt.">
            <a:extLst>
              <a:ext uri="{FF2B5EF4-FFF2-40B4-BE49-F238E27FC236}">
                <a16:creationId xmlns:a16="http://schemas.microsoft.com/office/drawing/2014/main" id="{132EA5B1-59A7-FE32-55DF-076DBC28A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1" y="1654127"/>
            <a:ext cx="4949296" cy="35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0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847218" y="4957819"/>
            <a:ext cx="199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05561131 COWLEY</a:t>
            </a:r>
          </a:p>
        </p:txBody>
      </p:sp>
      <p:pic>
        <p:nvPicPr>
          <p:cNvPr id="7" name="Bildobjekt 6" descr="En bild som visar klädsel, fotbeklädnader, sko, skor&#10;&#10;AI-genererat innehåll kan vara felaktigt.">
            <a:extLst>
              <a:ext uri="{FF2B5EF4-FFF2-40B4-BE49-F238E27FC236}">
                <a16:creationId xmlns:a16="http://schemas.microsoft.com/office/drawing/2014/main" id="{9393C568-67BA-B31E-25D8-C1A21A9F4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9748"/>
          <a:stretch>
            <a:fillRect/>
          </a:stretch>
        </p:blipFill>
        <p:spPr>
          <a:xfrm>
            <a:off x="829764" y="2086955"/>
            <a:ext cx="3736639" cy="1945292"/>
          </a:xfrm>
          <a:prstGeom prst="rect">
            <a:avLst/>
          </a:prstGeom>
        </p:spPr>
      </p:pic>
      <p:pic>
        <p:nvPicPr>
          <p:cNvPr id="11" name="Bildobjekt 10" descr="En bild som visar klädsel, fotbeklädnader, sko, Gåsko&#10;&#10;AI-genererat innehåll kan vara felaktigt.">
            <a:extLst>
              <a:ext uri="{FF2B5EF4-FFF2-40B4-BE49-F238E27FC236}">
                <a16:creationId xmlns:a16="http://schemas.microsoft.com/office/drawing/2014/main" id="{116DE966-BAC8-3AE5-AAE9-1575B3720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9123"/>
          <a:stretch>
            <a:fillRect/>
          </a:stretch>
        </p:blipFill>
        <p:spPr>
          <a:xfrm>
            <a:off x="6851394" y="1866758"/>
            <a:ext cx="3667172" cy="2012138"/>
          </a:xfrm>
          <a:prstGeom prst="rect">
            <a:avLst/>
          </a:prstGeom>
        </p:spPr>
      </p:pic>
      <p:pic>
        <p:nvPicPr>
          <p:cNvPr id="14" name="Bildobjekt 13" descr="En bild som visar klädsel, fotbeklädnader, sko, Beige&#10;&#10;AI-genererat innehåll kan vara felaktigt.">
            <a:extLst>
              <a:ext uri="{FF2B5EF4-FFF2-40B4-BE49-F238E27FC236}">
                <a16:creationId xmlns:a16="http://schemas.microsoft.com/office/drawing/2014/main" id="{D37CBB72-5A7F-AA81-DE4A-95FAAC799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b="7915"/>
          <a:stretch>
            <a:fillRect/>
          </a:stretch>
        </p:blipFill>
        <p:spPr>
          <a:xfrm>
            <a:off x="4680726" y="3985173"/>
            <a:ext cx="3736639" cy="19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708" y="4120967"/>
            <a:ext cx="3041732" cy="199188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708" y="706039"/>
            <a:ext cx="2916503" cy="191757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945732" y="3002960"/>
            <a:ext cx="19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05561136 HELIETT</a:t>
            </a:r>
          </a:p>
        </p:txBody>
      </p:sp>
      <p:pic>
        <p:nvPicPr>
          <p:cNvPr id="3" name="Bildobjekt 2" descr="En bild som visar sko, fotbeklädnader, klädsel, gymnastiksko&#10;&#10;Automatiskt genererad beskrivning">
            <a:extLst>
              <a:ext uri="{FF2B5EF4-FFF2-40B4-BE49-F238E27FC236}">
                <a16:creationId xmlns:a16="http://schemas.microsoft.com/office/drawing/2014/main" id="{B90CE101-DF42-6751-5ED1-9B1563227E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886" y="2623618"/>
            <a:ext cx="3174439" cy="1950958"/>
          </a:xfrm>
          <a:prstGeom prst="rect">
            <a:avLst/>
          </a:prstGeom>
        </p:spPr>
      </p:pic>
      <p:pic>
        <p:nvPicPr>
          <p:cNvPr id="5" name="Bildobjekt 4" descr="En bild som visar fotbeklädnader, sko, klädsel, Gåsko&#10;&#10;AI-genererat innehåll kan vara felaktigt.">
            <a:extLst>
              <a:ext uri="{FF2B5EF4-FFF2-40B4-BE49-F238E27FC236}">
                <a16:creationId xmlns:a16="http://schemas.microsoft.com/office/drawing/2014/main" id="{49094747-A303-7FC0-658D-87E9E71123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43" y="1839329"/>
            <a:ext cx="4214149" cy="31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9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D9DB35A-4AC6-B191-0F7A-29E4B5525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234793"/>
            <a:ext cx="3274145" cy="124159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264E18B-3D3F-D0AA-20B1-AFC42D510E89}"/>
              </a:ext>
            </a:extLst>
          </p:cNvPr>
          <p:cNvSpPr txBox="1"/>
          <p:nvPr/>
        </p:nvSpPr>
        <p:spPr>
          <a:xfrm>
            <a:off x="5234583" y="5077801"/>
            <a:ext cx="218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05561137 TURNPIKE</a:t>
            </a:r>
          </a:p>
        </p:txBody>
      </p:sp>
      <p:pic>
        <p:nvPicPr>
          <p:cNvPr id="15" name="Bildobjekt 14" descr="En bild som visar klädsel, fotbeklädnader, sko, Loafer&#10;&#10;Automatiskt genererad beskrivning">
            <a:extLst>
              <a:ext uri="{FF2B5EF4-FFF2-40B4-BE49-F238E27FC236}">
                <a16:creationId xmlns:a16="http://schemas.microsoft.com/office/drawing/2014/main" id="{408A5EB5-D724-1DEA-6078-5BE46A1F1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5313" r="1885" b="6749"/>
          <a:stretch/>
        </p:blipFill>
        <p:spPr>
          <a:xfrm>
            <a:off x="7885773" y="3765149"/>
            <a:ext cx="3542975" cy="2024558"/>
          </a:xfrm>
          <a:prstGeom prst="rect">
            <a:avLst/>
          </a:prstGeom>
        </p:spPr>
      </p:pic>
      <p:pic>
        <p:nvPicPr>
          <p:cNvPr id="4" name="Bildobjekt 3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4F760E1B-8E3B-C99C-9215-D3BA4C211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2" y="3302540"/>
            <a:ext cx="3696908" cy="2645343"/>
          </a:xfrm>
          <a:prstGeom prst="rect">
            <a:avLst/>
          </a:prstGeom>
        </p:spPr>
      </p:pic>
      <p:pic>
        <p:nvPicPr>
          <p:cNvPr id="8" name="Bildobjekt 7" descr="En bild som visar klädsel, fotbeklädnader, sko, Loafer&#10;&#10;AI-genererat innehåll kan vara felaktigt.">
            <a:extLst>
              <a:ext uri="{FF2B5EF4-FFF2-40B4-BE49-F238E27FC236}">
                <a16:creationId xmlns:a16="http://schemas.microsoft.com/office/drawing/2014/main" id="{BB24DD9A-FD08-CC03-3116-37B0A3707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 b="6405"/>
          <a:stretch>
            <a:fillRect/>
          </a:stretch>
        </p:blipFill>
        <p:spPr>
          <a:xfrm>
            <a:off x="4012527" y="1837981"/>
            <a:ext cx="3542974" cy="19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68</Words>
  <Application>Microsoft Office PowerPoint</Application>
  <PresentationFormat>Bredbild</PresentationFormat>
  <Paragraphs>33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Alessandra Börjesson</dc:creator>
  <cp:lastModifiedBy>Alessandra Börjesson</cp:lastModifiedBy>
  <cp:revision>161</cp:revision>
  <cp:lastPrinted>2024-08-05T12:12:14Z</cp:lastPrinted>
  <dcterms:created xsi:type="dcterms:W3CDTF">2021-02-02T14:25:23Z</dcterms:created>
  <dcterms:modified xsi:type="dcterms:W3CDTF">2025-08-06T08:06:56Z</dcterms:modified>
</cp:coreProperties>
</file>